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60" r:id="rId4"/>
    <p:sldId id="259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9666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9284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3361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47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99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00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80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99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35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26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8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3738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413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7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5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72363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26661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37191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56032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396897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42973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4601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418960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022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84526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088086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1277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1405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837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3191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592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1322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4403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CBFB-F03E-4236-AC68-832C41BDDDDD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1391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3.5.2020.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4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A34F-8601-4EE4-9879-51D2CA71FE22}" type="datetimeFigureOut">
              <a:rPr lang="sr-Latn-CS" smtClean="0"/>
              <a:t>3.5.2020.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6EB5-2805-42EE-9150-BF4723EF1C45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4652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5C6FF"/>
                </a:soli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5C6FF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ME" sz="4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25C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Нормалне праве</a:t>
            </a:r>
            <a:endParaRPr lang="sr-Latn-CS" sz="48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25C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Podnaslov 5">
            <a:extLst>
              <a:ext uri="{FF2B5EF4-FFF2-40B4-BE49-F238E27FC236}">
                <a16:creationId xmlns:a16="http://schemas.microsoft.com/office/drawing/2014/main" id="{1A7AFC4E-32EE-4DFF-8921-5396E340C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578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ава линија спајања 4"/>
          <p:cNvCxnSpPr/>
          <p:nvPr/>
        </p:nvCxnSpPr>
        <p:spPr>
          <a:xfrm flipH="1">
            <a:off x="3127218" y="3702113"/>
            <a:ext cx="27432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а линија спајања 6"/>
          <p:cNvCxnSpPr/>
          <p:nvPr/>
        </p:nvCxnSpPr>
        <p:spPr>
          <a:xfrm>
            <a:off x="4518434" y="4590435"/>
            <a:ext cx="0" cy="194767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5400" y="370211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sr-Latn-CS" dirty="0"/>
          </a:p>
        </p:txBody>
      </p:sp>
      <p:sp>
        <p:nvSpPr>
          <p:cNvPr id="18" name="TextBox 17"/>
          <p:cNvSpPr txBox="1"/>
          <p:nvPr/>
        </p:nvSpPr>
        <p:spPr>
          <a:xfrm>
            <a:off x="4669027" y="537960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sr-Latn-C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1186004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rgbClr val="0070C0"/>
                </a:solidFill>
              </a:rPr>
              <a:t>Права </a:t>
            </a:r>
            <a:r>
              <a:rPr lang="sr-Cyrl-CS" sz="2800" b="1" dirty="0"/>
              <a:t>а</a:t>
            </a:r>
            <a:r>
              <a:rPr lang="sr-Cyrl-CS" sz="2800" b="1" dirty="0">
                <a:solidFill>
                  <a:srgbClr val="0070C0"/>
                </a:solidFill>
              </a:rPr>
              <a:t>  и права </a:t>
            </a:r>
            <a:r>
              <a:rPr lang="sr-Latn-CS" sz="2800" b="1" dirty="0"/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1182" y="2020953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rgbClr val="0070C0"/>
                </a:solidFill>
              </a:rPr>
              <a:t>У ком су односу?</a:t>
            </a:r>
            <a:endParaRPr lang="sr-Latn-C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184502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rgbClr val="0070C0"/>
                </a:solidFill>
              </a:rPr>
              <a:t>То ћемо сазнати</a:t>
            </a:r>
            <a:endParaRPr lang="sr-Latn-C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8970" y="3738650"/>
            <a:ext cx="3789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rgbClr val="0070C0"/>
                </a:solidFill>
              </a:rPr>
              <a:t>ако  наставимо </a:t>
            </a:r>
          </a:p>
          <a:p>
            <a:r>
              <a:rPr lang="sr-Cyrl-CS" sz="2800" b="1" dirty="0">
                <a:solidFill>
                  <a:srgbClr val="0070C0"/>
                </a:solidFill>
              </a:rPr>
              <a:t>праву</a:t>
            </a:r>
            <a:r>
              <a:rPr lang="sr-Cyrl-CS" sz="2800" b="1" dirty="0"/>
              <a:t> </a:t>
            </a:r>
            <a:r>
              <a:rPr lang="sr-Latn-CS" sz="2800" b="1" dirty="0"/>
              <a:t>b</a:t>
            </a:r>
            <a:r>
              <a:rPr lang="sr-Cyrl-CS" sz="2800" b="1" dirty="0">
                <a:solidFill>
                  <a:srgbClr val="0070C0"/>
                </a:solidFill>
              </a:rPr>
              <a:t>.!</a:t>
            </a:r>
            <a:endParaRPr lang="sr-Latn-CS" sz="2800" b="1" dirty="0"/>
          </a:p>
        </p:txBody>
      </p:sp>
      <p:cxnSp>
        <p:nvCxnSpPr>
          <p:cNvPr id="19" name="Права линија спајања 18"/>
          <p:cNvCxnSpPr/>
          <p:nvPr/>
        </p:nvCxnSpPr>
        <p:spPr>
          <a:xfrm>
            <a:off x="4518434" y="2667000"/>
            <a:ext cx="0" cy="199482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7804" y="49530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rgbClr val="0070C0"/>
                </a:solidFill>
              </a:rPr>
              <a:t>Добили смо</a:t>
            </a:r>
          </a:p>
          <a:p>
            <a:r>
              <a:rPr lang="sr-Cyrl-CS" sz="2800" b="1" dirty="0">
                <a:solidFill>
                  <a:srgbClr val="0070C0"/>
                </a:solidFill>
              </a:rPr>
              <a:t>4 права угла!</a:t>
            </a:r>
            <a:endParaRPr lang="sr-Latn-C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4649872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rgbClr val="0070C0"/>
                </a:solidFill>
              </a:rPr>
              <a:t>Кажемо да су праве нормалне!</a:t>
            </a:r>
            <a:endParaRPr lang="sr-Latn-CS" sz="2800" b="1" dirty="0"/>
          </a:p>
        </p:txBody>
      </p:sp>
      <p:sp>
        <p:nvSpPr>
          <p:cNvPr id="6" name="Правоугли троугао 5"/>
          <p:cNvSpPr/>
          <p:nvPr/>
        </p:nvSpPr>
        <p:spPr>
          <a:xfrm rot="10800000">
            <a:off x="3805096" y="3724315"/>
            <a:ext cx="685800" cy="6858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6" name="Правоугли троугао 25"/>
          <p:cNvSpPr/>
          <p:nvPr/>
        </p:nvSpPr>
        <p:spPr>
          <a:xfrm rot="5400000">
            <a:off x="4544085" y="3728545"/>
            <a:ext cx="685800" cy="6858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7" name="Овал 26"/>
          <p:cNvSpPr/>
          <p:nvPr/>
        </p:nvSpPr>
        <p:spPr>
          <a:xfrm>
            <a:off x="4442234" y="3644963"/>
            <a:ext cx="152400" cy="114300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0000"/>
              </a:solidFill>
            </a:endParaRPr>
          </a:p>
        </p:txBody>
      </p:sp>
      <p:sp>
        <p:nvSpPr>
          <p:cNvPr id="29" name="Правоугаоник 28"/>
          <p:cNvSpPr/>
          <p:nvPr/>
        </p:nvSpPr>
        <p:spPr>
          <a:xfrm>
            <a:off x="2341909" y="93193"/>
            <a:ext cx="51816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sr-Cyrl-CS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Нормалне праве</a:t>
            </a:r>
            <a:endParaRPr lang="sr-Latn-C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Правоугли троугао 30"/>
          <p:cNvSpPr/>
          <p:nvPr/>
        </p:nvSpPr>
        <p:spPr>
          <a:xfrm rot="16200000">
            <a:off x="3795666" y="2964958"/>
            <a:ext cx="685800" cy="6858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2" name="Правоугли троугао 31"/>
          <p:cNvSpPr/>
          <p:nvPr/>
        </p:nvSpPr>
        <p:spPr>
          <a:xfrm>
            <a:off x="4567176" y="2964958"/>
            <a:ext cx="685800" cy="6858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0" name="Стрелица надесно 29"/>
          <p:cNvSpPr/>
          <p:nvPr/>
        </p:nvSpPr>
        <p:spPr>
          <a:xfrm rot="19367578">
            <a:off x="2431014" y="4642596"/>
            <a:ext cx="1942517" cy="1031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2051" name="Picture 3" descr="D:\normaln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80" y="2895351"/>
            <a:ext cx="2019300" cy="39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kvir za tekst 1">
            <a:extLst>
              <a:ext uri="{FF2B5EF4-FFF2-40B4-BE49-F238E27FC236}">
                <a16:creationId xmlns:a16="http://schemas.microsoft.com/office/drawing/2014/main" id="{66B6ED84-1AFB-4F9A-8045-6716046B773E}"/>
              </a:ext>
            </a:extLst>
          </p:cNvPr>
          <p:cNvSpPr txBox="1"/>
          <p:nvPr/>
        </p:nvSpPr>
        <p:spPr>
          <a:xfrm>
            <a:off x="594598" y="6014891"/>
            <a:ext cx="3643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rgbClr val="FF0000"/>
                </a:solidFill>
              </a:rPr>
              <a:t>То обележавамо а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sr-Cyrl-RS" sz="2800" b="1" dirty="0">
                <a:solidFill>
                  <a:srgbClr val="FF0000"/>
                </a:solidFill>
              </a:rPr>
              <a:t>Ʇ</a:t>
            </a:r>
            <a:r>
              <a:rPr lang="en-US" sz="2800" b="1" dirty="0">
                <a:solidFill>
                  <a:srgbClr val="FF0000"/>
                </a:solidFill>
              </a:rPr>
              <a:t> b</a:t>
            </a:r>
            <a:endParaRPr lang="sr-Latn-RS" sz="2800" b="1" dirty="0">
              <a:solidFill>
                <a:srgbClr val="FF0000"/>
              </a:solidFill>
            </a:endParaRPr>
          </a:p>
        </p:txBody>
      </p:sp>
      <p:sp>
        <p:nvSpPr>
          <p:cNvPr id="4" name="Pravougaonik 3">
            <a:extLst>
              <a:ext uri="{FF2B5EF4-FFF2-40B4-BE49-F238E27FC236}">
                <a16:creationId xmlns:a16="http://schemas.microsoft.com/office/drawing/2014/main" id="{526DDAEB-9ED3-4BEE-BB1C-234CC197C150}"/>
              </a:ext>
            </a:extLst>
          </p:cNvPr>
          <p:cNvSpPr/>
          <p:nvPr/>
        </p:nvSpPr>
        <p:spPr>
          <a:xfrm>
            <a:off x="4713563" y="6034867"/>
            <a:ext cx="4017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sr-Cyrl-RS" sz="2400" b="1" dirty="0">
                <a:solidFill>
                  <a:srgbClr val="FF0000"/>
                </a:solidFill>
              </a:rPr>
              <a:t>Знак :Ʇ читамо НОРМАЛНО!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71124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14" grpId="0"/>
      <p:bldP spid="15" grpId="0"/>
      <p:bldP spid="24" grpId="0"/>
      <p:bldP spid="25" grpId="0"/>
      <p:bldP spid="6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0" grpId="0" animBg="1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ава линија спајања 8"/>
          <p:cNvCxnSpPr/>
          <p:nvPr/>
        </p:nvCxnSpPr>
        <p:spPr>
          <a:xfrm>
            <a:off x="2050609" y="2050610"/>
            <a:ext cx="6940613" cy="76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Слика 3" descr="D:\img20031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43332">
            <a:off x="2358763" y="917431"/>
            <a:ext cx="5760720" cy="45809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Права линија спајања 7"/>
          <p:cNvCxnSpPr/>
          <p:nvPr/>
        </p:nvCxnSpPr>
        <p:spPr>
          <a:xfrm>
            <a:off x="8464613" y="381000"/>
            <a:ext cx="0" cy="5181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авоугаоник 5"/>
          <p:cNvSpPr/>
          <p:nvPr/>
        </p:nvSpPr>
        <p:spPr>
          <a:xfrm>
            <a:off x="1295400" y="5334000"/>
            <a:ext cx="617220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54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Праве у равни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Како цртамо нормалне праве?</a:t>
            </a:r>
            <a:endParaRPr kumimoji="0" lang="sr-Latn-CS" sz="18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3909" y="155626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73133" y="7503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9855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ава линија спајања 8"/>
          <p:cNvCxnSpPr/>
          <p:nvPr/>
        </p:nvCxnSpPr>
        <p:spPr>
          <a:xfrm>
            <a:off x="2667000" y="990600"/>
            <a:ext cx="0" cy="478123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а линија спајања 6"/>
          <p:cNvCxnSpPr/>
          <p:nvPr/>
        </p:nvCxnSpPr>
        <p:spPr>
          <a:xfrm>
            <a:off x="1447800" y="2933700"/>
            <a:ext cx="5410200" cy="76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Слика 3" descr="D:\img20031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43332">
            <a:off x="2358763" y="917431"/>
            <a:ext cx="5760720" cy="4580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лика 4" descr="D:\img20031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7843">
            <a:off x="-284923" y="1453132"/>
            <a:ext cx="5760720" cy="4633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D:\3.clip art sa laptopa\11949839802000278259crayon.svg.thum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127" y="609600"/>
            <a:ext cx="454946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авоугаоник 10"/>
          <p:cNvSpPr/>
          <p:nvPr/>
        </p:nvSpPr>
        <p:spPr>
          <a:xfrm>
            <a:off x="3733800" y="5771831"/>
            <a:ext cx="5222905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54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Нормалне праве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321109"/>
            <a:ext cx="48307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sng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Прибор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:два троугаона л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sr-Cyrl-C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њира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 оловка.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Други троугаони лењир постављамо до троугаоног лењира којим смо нацртали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праву 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 са њим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,,клизимо,,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нагоре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r-Cyrl-C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 повлачимо паралелну праву!</a:t>
            </a:r>
            <a:endParaRPr kumimoji="0" lang="sr-Latn-CS" sz="18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7209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0609" y="540249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6" name="Right Arrow 5"/>
          <p:cNvSpPr/>
          <p:nvPr/>
        </p:nvSpPr>
        <p:spPr>
          <a:xfrm rot="20296698">
            <a:off x="304800" y="4800600"/>
            <a:ext cx="533400" cy="3048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14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32107E-6 L 0.14306 -0.127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53" y="-6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079E-6 L 3.33333E-6 0.6650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24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3"/>
          <p:cNvSpPr/>
          <p:nvPr/>
        </p:nvSpPr>
        <p:spPr>
          <a:xfrm>
            <a:off x="3348748" y="2967335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Р А Ј !</a:t>
            </a:r>
            <a:endParaRPr lang="sr-Latn-C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5315"/>
            <a:ext cx="239892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www.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maslacak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weebly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com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/</a:t>
            </a:r>
            <a:endParaRPr lang="sr-Latn-RS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1200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</a:t>
            </a:r>
            <a:endParaRPr lang="sr-Latn-R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hyperlink" Target="http://maslacak.weebly.com/" TargetMode="External"/></Relationships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cetna matematiika 3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fontAlgn="base">
          <a:spcBef>
            <a:spcPct val="0"/>
          </a:spcBef>
          <a:spcAft>
            <a:spcPct val="0"/>
          </a:spcAft>
          <a:defRPr sz="1500" dirty="0" smtClean="0">
            <a:solidFill>
              <a:srgbClr val="E36C0A"/>
            </a:solidFill>
            <a:ea typeface="Calibri" pitchFamily="34" charset="0"/>
            <a:cs typeface="Times New Roman" pitchFamily="18" charset="0"/>
            <a:hlinkClick xmlns:r="http://schemas.openxmlformats.org/officeDocument/2006/relationships" r:id="rId1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120</Words>
  <Application>Microsoft Office PowerPoint</Application>
  <PresentationFormat>Projekcija na ekranu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тема</vt:lpstr>
      <vt:lpstr>pocetna matematiika 3</vt:lpstr>
      <vt:lpstr>1_Office тема</vt:lpstr>
      <vt:lpstr>3.РАЗРЕД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mt</dc:creator>
  <cp:lastModifiedBy>Дупало Мирјана</cp:lastModifiedBy>
  <cp:revision>14</cp:revision>
  <dcterms:created xsi:type="dcterms:W3CDTF">2013-03-10T15:10:31Z</dcterms:created>
  <dcterms:modified xsi:type="dcterms:W3CDTF">2020-05-03T19:36:36Z</dcterms:modified>
</cp:coreProperties>
</file>